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E2E00-AD93-4D18-A26D-2EC72583C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12124B-F79D-4478-A1FC-B65977593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66B44-9CB6-4229-ABD7-BE4E274D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F1DD2-93A6-416B-B82C-BBCBE1A5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B49B7-FECC-40A2-8A13-F921C4DB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8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FEFBE-B228-4DBC-94EA-974E751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513A8E-898C-4DD6-835B-295AD6DD6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6425F-7E1C-448D-BDE0-D2A3F844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ED5C3D-4445-4BA5-A1E0-AA317DB7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E6C88-744F-4E1D-BDC2-75F1ACD5C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7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2911B4-A728-4E45-B8A7-C0976F514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D2AE05-6306-46CB-AC69-34BC22B26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C66D6-3E9A-4C37-8C11-613109D70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AA5321-6DFE-4C1F-BE77-A0209493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46FD7-EC87-4721-AD56-590A8947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3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B16B3-4636-43D1-9CB2-A383A0EC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7DBC7-0E46-4DF3-B5AD-7E8C720D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DD4A9-0DE3-469D-B185-4D44B0DB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999BF-4BF1-4A93-895D-8509C958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8A174-E9EA-454F-81CA-1C99C3D6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540FC-C0E7-478E-AD83-C15D5CFE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FD064-1D92-43E8-91F0-3C4ACC98E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234BF-F278-4039-A3E9-1C9DFEBA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5678E-D76D-4F78-8F51-700F6133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95CA7-2734-493C-BB50-6A04D087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3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6F352-197C-40DD-A922-4766D9BE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128E4-86FF-4128-B572-2CC6FC76C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7AD54-418C-46D6-8336-20E46E54B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6A76BC-74DA-4F42-9C28-BE5210DC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28E31-20CF-49C9-B97A-589A67FA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E8E45-6077-4CA5-AE83-DCA0CC4D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F3CAB-B1FC-419D-874B-75C0B683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1E5F8-0776-406B-90F1-3E96BD287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432366-E348-4425-A488-CADBCD787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CD1C7-4C53-49AD-AA72-E0DFDD42A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B84737-5048-4155-BAE1-CE6837A52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4651E6-B46C-404A-8ADB-6AE64CDC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1DA92D-3651-47FB-A4B2-B0CCFC98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C142D8-D2AE-4471-A71F-2A056035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2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A8F66-FE7D-4161-93DE-E4DD52D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2FF26B-52D2-4631-8F70-1F4EB1F6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3CC602-9BC4-4FE4-A152-C8818294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971AAE-8D08-41DE-AF69-B23CB98E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5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B55957-BA6A-4021-B3ED-7EB41B85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5A29E8-0D60-4847-90E8-923AD161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934695-C23B-4C12-A77A-EAC65122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4C8D2-AF7C-4C11-BFC2-866F2848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A4AB7-DC49-4A24-A4A5-0CE3FC716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AD2AF7-FC4E-4450-9A07-EDB0A33FA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69878-F04C-4A34-8B09-DE1C6362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83BB1-D38F-4277-A325-7E722D75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091D9-F35F-4714-85D1-F8EE39B8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9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2C0E4-AD0F-4A5F-938F-41BDA4BD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26982D-9024-4FFC-BF8F-4A47C209D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3FD907-CED0-4722-BA6E-D391EC1A1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2563D0-9DA2-41FC-B0A3-3E097DEE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7CF0B-4C0B-4B9D-9763-ADF580C7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AC942-484C-435D-A3F3-75955C10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9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C5207A-6321-4CE3-81C0-F80A1742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50C16-5005-4F2B-8873-47F7759D5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F309-3F6F-4A97-91C9-F1B8630F1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F298-FD04-4293-B250-A5E5BAF12D14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AB917-9425-493A-BBEF-9252AE74F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025CC-8A95-414F-8762-E0FE0BD02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4A4B3-C21F-4D62-B91B-F017E2AD3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6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720D9-CB72-4D44-A8FA-6CA611898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b="1" dirty="0"/>
              <a:t>졸업작품</a:t>
            </a:r>
            <a:r>
              <a:rPr lang="ko-KR" altLang="en-US" dirty="0"/>
              <a:t> </a:t>
            </a:r>
            <a:r>
              <a:rPr lang="ko-KR" altLang="en-US" b="1" dirty="0"/>
              <a:t>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80372E-76FF-4E7B-B90B-5DFA7F52E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4339"/>
            <a:ext cx="9144000" cy="1655762"/>
          </a:xfrm>
        </p:spPr>
        <p:txBody>
          <a:bodyPr/>
          <a:lstStyle/>
          <a:p>
            <a:pPr algn="r"/>
            <a:r>
              <a:rPr lang="en-US" altLang="ko-KR" b="1" dirty="0"/>
              <a:t>2015180030 </a:t>
            </a:r>
            <a:r>
              <a:rPr lang="ko-KR" altLang="en-US" b="1" dirty="0"/>
              <a:t>이동규</a:t>
            </a:r>
            <a:endParaRPr lang="en-US" altLang="ko-KR" b="1" dirty="0"/>
          </a:p>
          <a:p>
            <a:pPr algn="r"/>
            <a:r>
              <a:rPr lang="en-US" altLang="ko-KR" b="1" dirty="0"/>
              <a:t>2015180031 </a:t>
            </a:r>
            <a:r>
              <a:rPr lang="ko-KR" altLang="en-US" b="1" dirty="0" err="1"/>
              <a:t>이득유</a:t>
            </a:r>
            <a:endParaRPr lang="en-US" altLang="ko-KR" b="1" dirty="0"/>
          </a:p>
          <a:p>
            <a:pPr algn="r"/>
            <a:r>
              <a:rPr lang="en-US" altLang="ko-KR" b="1" dirty="0"/>
              <a:t>2015182004 </a:t>
            </a:r>
            <a:r>
              <a:rPr lang="ko-KR" altLang="en-US" b="1" dirty="0" err="1"/>
              <a:t>김하윤</a:t>
            </a:r>
            <a:endParaRPr lang="en-US" altLang="ko-KR" b="1" dirty="0"/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6347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1D4557-5B2A-4D2A-BD5F-C42E244DD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932" y="842531"/>
            <a:ext cx="5528318" cy="310967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A60C14-7CA7-45B5-B872-09D27E067A95}"/>
              </a:ext>
            </a:extLst>
          </p:cNvPr>
          <p:cNvCxnSpPr>
            <a:cxnSpLocks/>
          </p:cNvCxnSpPr>
          <p:nvPr/>
        </p:nvCxnSpPr>
        <p:spPr>
          <a:xfrm>
            <a:off x="285750" y="914400"/>
            <a:ext cx="489585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C67CC0-F1BD-4925-B945-164B35D28D9B}"/>
              </a:ext>
            </a:extLst>
          </p:cNvPr>
          <p:cNvSpPr txBox="1"/>
          <p:nvPr/>
        </p:nvSpPr>
        <p:spPr>
          <a:xfrm>
            <a:off x="285749" y="319311"/>
            <a:ext cx="4895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게임 장르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- 1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인칭 생존게임</a:t>
            </a:r>
          </a:p>
        </p:txBody>
      </p:sp>
      <p:pic>
        <p:nvPicPr>
          <p:cNvPr id="2" name="Picture 4" descr="ìì¡´ê²ìì ëí ì´ë¯¸ì§ ê²ìê²°ê³¼">
            <a:extLst>
              <a:ext uri="{FF2B5EF4-FFF2-40B4-BE49-F238E27FC236}">
                <a16:creationId xmlns:a16="http://schemas.microsoft.com/office/drawing/2014/main" id="{89D65F7B-38E6-4CC1-B4FC-250814D9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92" y="3429000"/>
            <a:ext cx="4945594" cy="31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568429278421581848/568433084945661992/677d4b510dd23939.jpg">
            <a:extLst>
              <a:ext uri="{FF2B5EF4-FFF2-40B4-BE49-F238E27FC236}">
                <a16:creationId xmlns:a16="http://schemas.microsoft.com/office/drawing/2014/main" id="{49FEB8F0-257D-47CA-AA5A-EEE1A697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7" y="1377051"/>
            <a:ext cx="4676905" cy="281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57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568429278421581848/568430581675982855/maxresdefault.jpg">
            <a:extLst>
              <a:ext uri="{FF2B5EF4-FFF2-40B4-BE49-F238E27FC236}">
                <a16:creationId xmlns:a16="http://schemas.microsoft.com/office/drawing/2014/main" id="{75B5C396-B3AD-49C8-B332-E09FB673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307" y="1337785"/>
            <a:ext cx="5290544" cy="297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77986E-1D32-4A67-BAE3-65DBCF352A78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FB4151-2C02-41B9-9914-0FA3EAD6CF3E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주요 컨텐츠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건축</a:t>
            </a:r>
          </a:p>
        </p:txBody>
      </p:sp>
      <p:pic>
        <p:nvPicPr>
          <p:cNvPr id="2" name="Picture 2" descr="https://cdn.discordapp.com/attachments/568429278421581848/568430559403966465/1.jpg">
            <a:extLst>
              <a:ext uri="{FF2B5EF4-FFF2-40B4-BE49-F238E27FC236}">
                <a16:creationId xmlns:a16="http://schemas.microsoft.com/office/drawing/2014/main" id="{3D76F9ED-29B1-4BAF-83D7-EDE6B00A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34" y="3734147"/>
            <a:ext cx="5290545" cy="297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discordapp.com/attachments/568429278421581848/568430565900943387/25032C3D568ADA3A0D.jpg">
            <a:extLst>
              <a:ext uri="{FF2B5EF4-FFF2-40B4-BE49-F238E27FC236}">
                <a16:creationId xmlns:a16="http://schemas.microsoft.com/office/drawing/2014/main" id="{93C9E170-523A-42C6-9B73-F7436FE2D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37785"/>
            <a:ext cx="4766038" cy="29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FFFF8B2-6E0E-4083-9368-E38AD004016C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C6C614-32B9-4664-AF81-F0193197EB95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주요 컨텐츠 </a:t>
            </a:r>
            <a:r>
              <a:rPr lang="en-US" altLang="ko-KR" sz="28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농사</a:t>
            </a:r>
          </a:p>
        </p:txBody>
      </p:sp>
      <p:pic>
        <p:nvPicPr>
          <p:cNvPr id="3074" name="Picture 2" descr="https://cdn.discordapp.com/attachments/568429278421581848/568434510576746506/farm.jpg">
            <a:extLst>
              <a:ext uri="{FF2B5EF4-FFF2-40B4-BE49-F238E27FC236}">
                <a16:creationId xmlns:a16="http://schemas.microsoft.com/office/drawing/2014/main" id="{EBEC221F-2960-4400-A8F9-3B60F37F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915886"/>
            <a:ext cx="5715000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discordapp.com/attachments/568429278421581848/568434516566474753/farm2.png">
            <a:extLst>
              <a:ext uri="{FF2B5EF4-FFF2-40B4-BE49-F238E27FC236}">
                <a16:creationId xmlns:a16="http://schemas.microsoft.com/office/drawing/2014/main" id="{09906C5F-06EF-40D9-ADEA-54E50C76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3" y="1915886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7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D69CE-40D1-4DDB-AC40-F3BF36A9189D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45E218-2D58-478D-82D4-D8D0277DECEA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주요 컨텐츠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사냥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6644C8E-342D-4506-AFBE-DC24D4B1ADFB}"/>
              </a:ext>
            </a:extLst>
          </p:cNvPr>
          <p:cNvCxnSpPr>
            <a:cxnSpLocks/>
          </p:cNvCxnSpPr>
          <p:nvPr/>
        </p:nvCxnSpPr>
        <p:spPr>
          <a:xfrm>
            <a:off x="3581400" y="914400"/>
            <a:ext cx="1850573" cy="279400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.discordapp.com/attachments/568429278421581848/568435334879117313/hunt.png">
            <a:extLst>
              <a:ext uri="{FF2B5EF4-FFF2-40B4-BE49-F238E27FC236}">
                <a16:creationId xmlns:a16="http://schemas.microsoft.com/office/drawing/2014/main" id="{9FDD2FDA-F8F5-43A6-A754-62F4F120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057400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discordapp.com/attachments/568429278421581848/568435336573878275/hunt2.jpg">
            <a:extLst>
              <a:ext uri="{FF2B5EF4-FFF2-40B4-BE49-F238E27FC236}">
                <a16:creationId xmlns:a16="http://schemas.microsoft.com/office/drawing/2014/main" id="{4F635104-C5B4-48A4-869F-F534C727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87" y="2057400"/>
            <a:ext cx="6099663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1BAC9-C6F4-44D1-BBEB-31ABE5E882EF}"/>
              </a:ext>
            </a:extLst>
          </p:cNvPr>
          <p:cNvSpPr txBox="1"/>
          <p:nvPr/>
        </p:nvSpPr>
        <p:spPr>
          <a:xfrm>
            <a:off x="5553528" y="1009134"/>
            <a:ext cx="609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사람과 싸우는 것이 아니라 생존을 위해 동물과 싸웁니다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7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37CA4C-18FB-48FB-8349-7EBB3E9D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00526"/>
            <a:ext cx="7278784" cy="40715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07F1A2-F702-4ABC-A5AE-2E040D75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40" y="3007078"/>
            <a:ext cx="2263775" cy="229970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39292A-B304-4CE9-A7C7-251592D6D5D4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5F813C-6810-4685-826B-535EF9F5A83C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게임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6CE79E1-8E2E-4D45-B824-831474043D0B}"/>
              </a:ext>
            </a:extLst>
          </p:cNvPr>
          <p:cNvCxnSpPr>
            <a:endCxn id="2" idx="1"/>
          </p:cNvCxnSpPr>
          <p:nvPr/>
        </p:nvCxnSpPr>
        <p:spPr>
          <a:xfrm flipV="1">
            <a:off x="7413172" y="4156932"/>
            <a:ext cx="1196068" cy="97024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F87782-3D2C-41A9-900F-E9DC3FEB230D}"/>
              </a:ext>
            </a:extLst>
          </p:cNvPr>
          <p:cNvSpPr txBox="1"/>
          <p:nvPr/>
        </p:nvSpPr>
        <p:spPr>
          <a:xfrm>
            <a:off x="1893610" y="5662763"/>
            <a:ext cx="840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바라보고 있는 방향을 나타내는 나침반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슬롯에 착용하고있는 아이템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공복감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목마름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스태미나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 등등 플레이어의 상태를 표시해주는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</a:p>
        </p:txBody>
      </p:sp>
    </p:spTree>
    <p:extLst>
      <p:ext uri="{BB962C8B-B14F-4D97-AF65-F5344CB8AC3E}">
        <p14:creationId xmlns:p14="http://schemas.microsoft.com/office/powerpoint/2010/main" val="53231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39292A-B304-4CE9-A7C7-251592D6D5D4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5F813C-6810-4685-826B-535EF9F5A83C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 게임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B677A6-2F6C-4E83-8FFA-E00BA2F6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60830" y="389960"/>
            <a:ext cx="5270339" cy="702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86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1E8497-C2A4-4EE2-BE48-2C9F8A40800D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F55BC0-1E76-43F3-804D-46D707684759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인벤토리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6" name="Picture 6" descr="ë¬ì¤í¸ ì¸ë²¤í ë¦¬ì ëí ì´ë¯¸ì§ ê²ìê²°ê³¼">
            <a:extLst>
              <a:ext uri="{FF2B5EF4-FFF2-40B4-BE49-F238E27FC236}">
                <a16:creationId xmlns:a16="http://schemas.microsoft.com/office/drawing/2014/main" id="{B3AA5764-4582-4067-AA31-85B72FD6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16" y="1223531"/>
            <a:ext cx="9068567" cy="510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27593ED-8DD7-4645-8A90-DC1BD1C3113B}"/>
              </a:ext>
            </a:extLst>
          </p:cNvPr>
          <p:cNvCxnSpPr>
            <a:cxnSpLocks/>
          </p:cNvCxnSpPr>
          <p:nvPr/>
        </p:nvCxnSpPr>
        <p:spPr>
          <a:xfrm flipV="1">
            <a:off x="3396344" y="842531"/>
            <a:ext cx="1616527" cy="111397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1D7FF3-EB1A-41DB-8A8A-C08AE1828F53}"/>
              </a:ext>
            </a:extLst>
          </p:cNvPr>
          <p:cNvSpPr txBox="1"/>
          <p:nvPr/>
        </p:nvSpPr>
        <p:spPr>
          <a:xfrm>
            <a:off x="5156200" y="657865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캐릭터</a:t>
            </a:r>
          </a:p>
        </p:txBody>
      </p:sp>
    </p:spTree>
    <p:extLst>
      <p:ext uri="{BB962C8B-B14F-4D97-AF65-F5344CB8AC3E}">
        <p14:creationId xmlns:p14="http://schemas.microsoft.com/office/powerpoint/2010/main" val="323405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39292A-B304-4CE9-A7C7-251592D6D5D4}"/>
              </a:ext>
            </a:extLst>
          </p:cNvPr>
          <p:cNvCxnSpPr/>
          <p:nvPr/>
        </p:nvCxnSpPr>
        <p:spPr>
          <a:xfrm>
            <a:off x="285750" y="914400"/>
            <a:ext cx="329565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5F813C-6810-4685-826B-535EF9F5A83C}"/>
              </a:ext>
            </a:extLst>
          </p:cNvPr>
          <p:cNvSpPr txBox="1"/>
          <p:nvPr/>
        </p:nvSpPr>
        <p:spPr>
          <a:xfrm>
            <a:off x="285750" y="319311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맵 설명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6BE9F9-8237-4EDA-B4B7-1821264BA42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58" y="1222600"/>
            <a:ext cx="4844355" cy="484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FC77A-4354-4BDD-9B69-1BDA04F1EB03}"/>
              </a:ext>
            </a:extLst>
          </p:cNvPr>
          <p:cNvSpPr txBox="1"/>
          <p:nvPr/>
        </p:nvSpPr>
        <p:spPr>
          <a:xfrm>
            <a:off x="6026049" y="5185317"/>
            <a:ext cx="5778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김하윤</a:t>
            </a:r>
            <a:r>
              <a:rPr lang="ko-KR" altLang="en-US" b="1" dirty="0"/>
              <a:t> </a:t>
            </a:r>
            <a:r>
              <a:rPr lang="en-US" altLang="ko-KR" b="1" dirty="0"/>
              <a:t>: 2018</a:t>
            </a:r>
            <a:r>
              <a:rPr lang="ko-KR" altLang="en-US" b="1" dirty="0"/>
              <a:t>년 </a:t>
            </a:r>
            <a:r>
              <a:rPr lang="en-US" altLang="ko-KR" b="1" dirty="0"/>
              <a:t>2</a:t>
            </a:r>
            <a:r>
              <a:rPr lang="ko-KR" altLang="en-US" b="1" dirty="0"/>
              <a:t>학기 </a:t>
            </a:r>
            <a:r>
              <a:rPr lang="en-US" altLang="ko-KR" b="1" dirty="0"/>
              <a:t>‘3D</a:t>
            </a:r>
            <a:r>
              <a:rPr lang="ko-KR" altLang="en-US" b="1" dirty="0"/>
              <a:t>게임프로그래밍</a:t>
            </a:r>
            <a:r>
              <a:rPr lang="en-US" altLang="ko-KR" b="1" dirty="0"/>
              <a:t>2’ </a:t>
            </a:r>
            <a:r>
              <a:rPr lang="ko-KR" altLang="en-US" b="1" dirty="0"/>
              <a:t>강의를 </a:t>
            </a:r>
            <a:r>
              <a:rPr lang="en-US" altLang="ko-KR" b="1" dirty="0"/>
              <a:t>	</a:t>
            </a:r>
            <a:r>
              <a:rPr lang="ko-KR" altLang="en-US" b="1" dirty="0"/>
              <a:t>들으며 공부하며 제작해본 맵 입니다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모래색인 땅들은 물을 공부하면서 채울 예정입니다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9" name="Picture 3" descr="D:\02.Resource\99. 이동규시발년작품\3.bmp">
            <a:extLst>
              <a:ext uri="{FF2B5EF4-FFF2-40B4-BE49-F238E27FC236}">
                <a16:creationId xmlns:a16="http://schemas.microsoft.com/office/drawing/2014/main" id="{8CC58F09-9FD5-44EE-B589-25931A96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49" y="1222600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9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82</Words>
  <Application>Microsoft Office PowerPoint</Application>
  <PresentationFormat>와이드스크린</PresentationFormat>
  <Paragraphs>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HY견고딕</vt:lpstr>
      <vt:lpstr>맑은 고딕</vt:lpstr>
      <vt:lpstr>Arial</vt:lpstr>
      <vt:lpstr>Office 테마</vt:lpstr>
      <vt:lpstr>졸업작품 제안서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제안서</dc:title>
  <dc:creator>다혜 김</dc:creator>
  <cp:lastModifiedBy>다혜 김</cp:lastModifiedBy>
  <cp:revision>7</cp:revision>
  <dcterms:created xsi:type="dcterms:W3CDTF">2019-04-18T13:35:38Z</dcterms:created>
  <dcterms:modified xsi:type="dcterms:W3CDTF">2019-04-18T14:31:23Z</dcterms:modified>
</cp:coreProperties>
</file>